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TT Interphases Bold" charset="1" panose="02000803060000020004"/>
      <p:regular r:id="rId11"/>
    </p:embeddedFont>
    <p:embeddedFont>
      <p:font typeface="TT Interphases" charset="1" panose="02000503020000020004"/>
      <p:regular r:id="rId12"/>
    </p:embeddedFont>
    <p:embeddedFont>
      <p:font typeface="TT Interphases Italics" charset="1" panose="020005030200000900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339324">
            <a:off x="-1307212" y="-3312027"/>
            <a:ext cx="20902425" cy="16911053"/>
          </a:xfrm>
          <a:custGeom>
            <a:avLst/>
            <a:gdLst/>
            <a:ahLst/>
            <a:cxnLst/>
            <a:rect r="r" b="b" t="t" l="l"/>
            <a:pathLst>
              <a:path h="16911053" w="20902425">
                <a:moveTo>
                  <a:pt x="20902424" y="9372308"/>
                </a:moveTo>
                <a:lnTo>
                  <a:pt x="4240544" y="16911054"/>
                </a:lnTo>
                <a:lnTo>
                  <a:pt x="0" y="7538746"/>
                </a:lnTo>
                <a:lnTo>
                  <a:pt x="16661880" y="0"/>
                </a:lnTo>
                <a:lnTo>
                  <a:pt x="20902424" y="9372308"/>
                </a:lnTo>
                <a:close/>
              </a:path>
            </a:pathLst>
          </a:custGeom>
          <a:blipFill>
            <a:blip r:embed="rId2"/>
            <a:stretch>
              <a:fillRect l="0" t="-22531" r="0" b="-107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006048" y="2005048"/>
            <a:ext cx="16563905" cy="1656390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201444" y="4200444"/>
            <a:ext cx="12173112" cy="1217311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428006" y="1512620"/>
            <a:ext cx="1079988" cy="107998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575198"/>
            <a:ext cx="9399306" cy="3625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8"/>
              </a:lnSpc>
              <a:spcBef>
                <a:spcPct val="0"/>
              </a:spcBef>
            </a:pPr>
            <a:r>
              <a:rPr lang="en-US" b="true" sz="21148" spc="-845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saranza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030580" y="6569737"/>
            <a:ext cx="2308337" cy="67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45"/>
              </a:lnSpc>
              <a:spcBef>
                <a:spcPct val="0"/>
              </a:spcBef>
            </a:pPr>
            <a:r>
              <a:rPr lang="en-US" sz="3960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activity 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779239"/>
            <a:ext cx="2212465" cy="1225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81"/>
              </a:lnSpc>
              <a:spcBef>
                <a:spcPct val="0"/>
              </a:spcBef>
            </a:pPr>
            <a:r>
              <a:rPr lang="en-US" sz="7272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team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30580" y="7181382"/>
            <a:ext cx="1728994" cy="1944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  <a:spcBef>
                <a:spcPct val="0"/>
              </a:spcBef>
            </a:pPr>
            <a:r>
              <a:rPr lang="en-US" sz="3745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sambas</a:t>
            </a:r>
          </a:p>
          <a:p>
            <a:pPr algn="l">
              <a:lnSpc>
                <a:spcPts val="5243"/>
              </a:lnSpc>
              <a:spcBef>
                <a:spcPct val="0"/>
              </a:spcBef>
            </a:pPr>
            <a:r>
              <a:rPr lang="en-US" sz="3745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salinas</a:t>
            </a:r>
          </a:p>
          <a:p>
            <a:pPr algn="l">
              <a:lnSpc>
                <a:spcPts val="5243"/>
              </a:lnSpc>
              <a:spcBef>
                <a:spcPct val="0"/>
              </a:spcBef>
            </a:pPr>
            <a:r>
              <a:rPr lang="en-US" sz="3745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libranza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939352" y="1081287"/>
            <a:ext cx="414559" cy="41455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871851" y="1081287"/>
            <a:ext cx="414559" cy="414559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26717" y="2530156"/>
            <a:ext cx="3501915" cy="3223621"/>
          </a:xfrm>
          <a:custGeom>
            <a:avLst/>
            <a:gdLst/>
            <a:ahLst/>
            <a:cxnLst/>
            <a:rect r="r" b="b" t="t" l="l"/>
            <a:pathLst>
              <a:path h="3223621" w="3501915">
                <a:moveTo>
                  <a:pt x="0" y="0"/>
                </a:moveTo>
                <a:lnTo>
                  <a:pt x="3501915" y="0"/>
                </a:lnTo>
                <a:lnTo>
                  <a:pt x="3501915" y="3223621"/>
                </a:lnTo>
                <a:lnTo>
                  <a:pt x="0" y="32236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552" t="-9004" r="-4144" b="-836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194487" y="2451726"/>
            <a:ext cx="3658552" cy="3541667"/>
          </a:xfrm>
          <a:custGeom>
            <a:avLst/>
            <a:gdLst/>
            <a:ahLst/>
            <a:cxnLst/>
            <a:rect r="r" b="b" t="t" l="l"/>
            <a:pathLst>
              <a:path h="3541667" w="3658552">
                <a:moveTo>
                  <a:pt x="0" y="0"/>
                </a:moveTo>
                <a:lnTo>
                  <a:pt x="3658552" y="0"/>
                </a:lnTo>
                <a:lnTo>
                  <a:pt x="3658552" y="3541666"/>
                </a:lnTo>
                <a:lnTo>
                  <a:pt x="0" y="35416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9551" t="-8681" r="-29551" b="-21805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611332" y="2530156"/>
            <a:ext cx="3717818" cy="3900949"/>
          </a:xfrm>
          <a:custGeom>
            <a:avLst/>
            <a:gdLst/>
            <a:ahLst/>
            <a:cxnLst/>
            <a:rect r="r" b="b" t="t" l="l"/>
            <a:pathLst>
              <a:path h="3900949" w="3717818">
                <a:moveTo>
                  <a:pt x="0" y="0"/>
                </a:moveTo>
                <a:lnTo>
                  <a:pt x="3717818" y="0"/>
                </a:lnTo>
                <a:lnTo>
                  <a:pt x="3717818" y="3900949"/>
                </a:lnTo>
                <a:lnTo>
                  <a:pt x="0" y="39009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6558" t="-15253" r="-44375" b="-29812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086570" y="2929930"/>
            <a:ext cx="3705564" cy="3803257"/>
          </a:xfrm>
          <a:custGeom>
            <a:avLst/>
            <a:gdLst/>
            <a:ahLst/>
            <a:cxnLst/>
            <a:rect r="r" b="b" t="t" l="l"/>
            <a:pathLst>
              <a:path h="3803257" w="3705564">
                <a:moveTo>
                  <a:pt x="0" y="0"/>
                </a:moveTo>
                <a:lnTo>
                  <a:pt x="3705564" y="0"/>
                </a:lnTo>
                <a:lnTo>
                  <a:pt x="3705564" y="3803256"/>
                </a:lnTo>
                <a:lnTo>
                  <a:pt x="0" y="38032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741" t="-24677" r="-27187" b="-27246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392486" y="5653372"/>
            <a:ext cx="5200349" cy="3604928"/>
          </a:xfrm>
          <a:custGeom>
            <a:avLst/>
            <a:gdLst/>
            <a:ahLst/>
            <a:cxnLst/>
            <a:rect r="r" b="b" t="t" l="l"/>
            <a:pathLst>
              <a:path h="3604928" w="5200349">
                <a:moveTo>
                  <a:pt x="0" y="0"/>
                </a:moveTo>
                <a:lnTo>
                  <a:pt x="5200348" y="0"/>
                </a:lnTo>
                <a:lnTo>
                  <a:pt x="5200348" y="3604928"/>
                </a:lnTo>
                <a:lnTo>
                  <a:pt x="0" y="36049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6481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699764" y="6431105"/>
            <a:ext cx="3611563" cy="3426308"/>
          </a:xfrm>
          <a:custGeom>
            <a:avLst/>
            <a:gdLst/>
            <a:ahLst/>
            <a:cxnLst/>
            <a:rect r="r" b="b" t="t" l="l"/>
            <a:pathLst>
              <a:path h="3426308" w="3611563">
                <a:moveTo>
                  <a:pt x="0" y="0"/>
                </a:moveTo>
                <a:lnTo>
                  <a:pt x="3611563" y="0"/>
                </a:lnTo>
                <a:lnTo>
                  <a:pt x="3611563" y="3426308"/>
                </a:lnTo>
                <a:lnTo>
                  <a:pt x="0" y="34263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305" t="0" r="-4350" b="-3832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585412" y="904875"/>
            <a:ext cx="6286438" cy="10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18"/>
              </a:lnSpc>
              <a:spcBef>
                <a:spcPct val="0"/>
              </a:spcBef>
            </a:pPr>
            <a:r>
              <a:rPr lang="en-US" b="true" sz="6155" spc="-246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team saranza logo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99764" y="904875"/>
            <a:ext cx="4180613" cy="10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18"/>
              </a:lnSpc>
              <a:spcBef>
                <a:spcPct val="0"/>
              </a:spcBef>
            </a:pPr>
            <a:r>
              <a:rPr lang="en-US" b="true" sz="6155" spc="-246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SYNCO logo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83333" t="0" r="-8333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19200"/>
            <a:ext cx="5318459" cy="116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5"/>
              </a:lnSpc>
            </a:pPr>
            <a:r>
              <a:rPr lang="en-US" sz="8904" spc="-445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the 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093564"/>
            <a:ext cx="7697397" cy="1164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5746" indent="-367873" lvl="1">
              <a:lnSpc>
                <a:spcPts val="4770"/>
              </a:lnSpc>
              <a:buFont typeface="Arial"/>
              <a:buChar char="•"/>
            </a:pPr>
            <a:r>
              <a:rPr lang="en-US" sz="3407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Proximity, Similarity, Figure-Ground, Closure, Symmetry and Continuity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668277"/>
            <a:ext cx="6742117" cy="1255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0"/>
              </a:lnSpc>
            </a:pPr>
            <a:r>
              <a:rPr lang="en-US" sz="9623" spc="-481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gestalt’s law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96066"/>
            <a:ext cx="7140685" cy="346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6437" indent="-358219" lvl="1">
              <a:lnSpc>
                <a:spcPts val="4645"/>
              </a:lnSpc>
              <a:buFont typeface="Arial"/>
              <a:buChar char="•"/>
            </a:pPr>
            <a:r>
              <a:rPr lang="en-US" sz="3318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The logo for Team SARANZA is made to have a simple but eye catching design.</a:t>
            </a:r>
          </a:p>
          <a:p>
            <a:pPr algn="l" marL="716437" indent="-358219" lvl="1">
              <a:lnSpc>
                <a:spcPts val="4645"/>
              </a:lnSpc>
              <a:buFont typeface="Arial"/>
              <a:buChar char="•"/>
            </a:pPr>
            <a:r>
              <a:rPr lang="en-US" sz="3318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Black and white is the chosen colors for the logo to make it look good in everything it rests on.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218444" y="2035988"/>
            <a:ext cx="8040856" cy="5573993"/>
          </a:xfrm>
          <a:custGeom>
            <a:avLst/>
            <a:gdLst/>
            <a:ahLst/>
            <a:cxnLst/>
            <a:rect r="r" b="b" t="t" l="l"/>
            <a:pathLst>
              <a:path h="5573993" w="8040856">
                <a:moveTo>
                  <a:pt x="0" y="0"/>
                </a:moveTo>
                <a:lnTo>
                  <a:pt x="8040856" y="0"/>
                </a:lnTo>
                <a:lnTo>
                  <a:pt x="8040856" y="5573993"/>
                </a:lnTo>
                <a:lnTo>
                  <a:pt x="0" y="55739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6481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01954" y="7768968"/>
            <a:ext cx="2273835" cy="544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3"/>
              </a:lnSpc>
            </a:pPr>
            <a:r>
              <a:rPr lang="en-US" sz="4146" spc="-207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team logo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188520">
            <a:off x="3448075" y="-4299416"/>
            <a:ext cx="11391851" cy="18885831"/>
          </a:xfrm>
          <a:custGeom>
            <a:avLst/>
            <a:gdLst/>
            <a:ahLst/>
            <a:cxnLst/>
            <a:rect r="r" b="b" t="t" l="l"/>
            <a:pathLst>
              <a:path h="18885831" w="11391851">
                <a:moveTo>
                  <a:pt x="10267541" y="0"/>
                </a:moveTo>
                <a:lnTo>
                  <a:pt x="11391850" y="18253408"/>
                </a:lnTo>
                <a:lnTo>
                  <a:pt x="1124309" y="18885832"/>
                </a:lnTo>
                <a:lnTo>
                  <a:pt x="0" y="632424"/>
                </a:lnTo>
                <a:lnTo>
                  <a:pt x="10267541" y="0"/>
                </a:lnTo>
                <a:close/>
              </a:path>
            </a:pathLst>
          </a:custGeom>
          <a:blipFill>
            <a:blip r:embed="rId2"/>
            <a:stretch>
              <a:fillRect l="-74337" t="0" r="-7433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28725"/>
            <a:ext cx="5657157" cy="1242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81"/>
              </a:lnSpc>
            </a:pPr>
            <a:r>
              <a:rPr lang="en-US" sz="9471" spc="-473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the 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850958"/>
            <a:ext cx="6450382" cy="120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22"/>
              </a:lnSpc>
            </a:pPr>
            <a:r>
              <a:rPr lang="en-US" sz="9206" spc="-460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gestalt’s law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328140" y="1414525"/>
            <a:ext cx="6931160" cy="6575626"/>
          </a:xfrm>
          <a:custGeom>
            <a:avLst/>
            <a:gdLst/>
            <a:ahLst/>
            <a:cxnLst/>
            <a:rect r="r" b="b" t="t" l="l"/>
            <a:pathLst>
              <a:path h="6575626" w="6931160">
                <a:moveTo>
                  <a:pt x="0" y="0"/>
                </a:moveTo>
                <a:lnTo>
                  <a:pt x="6931160" y="0"/>
                </a:lnTo>
                <a:lnTo>
                  <a:pt x="6931160" y="6575625"/>
                </a:lnTo>
                <a:lnTo>
                  <a:pt x="0" y="657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05" t="0" r="-4350" b="-383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195709" y="8276718"/>
            <a:ext cx="3196023" cy="595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4"/>
              </a:lnSpc>
            </a:pPr>
            <a:r>
              <a:rPr lang="en-US" sz="4545" spc="-227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SYNCO’s icon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212557"/>
            <a:ext cx="7483128" cy="1116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3910" indent="-351955" lvl="1">
              <a:lnSpc>
                <a:spcPts val="4564"/>
              </a:lnSpc>
              <a:buFont typeface="Arial"/>
              <a:buChar char="•"/>
            </a:pPr>
            <a:r>
              <a:rPr lang="en-US" sz="326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Proximity, Similarity, Figure-Ground, Closure, Symmetry and Continuity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545757"/>
            <a:ext cx="7959680" cy="4021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1776" indent="-310888" lvl="1">
              <a:lnSpc>
                <a:spcPts val="4031"/>
              </a:lnSpc>
              <a:buFont typeface="Arial"/>
              <a:buChar char="•"/>
            </a:pPr>
            <a:r>
              <a:rPr lang="en-US" sz="2879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The logo for SYNCO is made to have a simple but eye catching design, similar to our teams logo.</a:t>
            </a:r>
          </a:p>
          <a:p>
            <a:pPr algn="l" marL="621776" indent="-310888" lvl="1">
              <a:lnSpc>
                <a:spcPts val="4031"/>
              </a:lnSpc>
              <a:buFont typeface="Arial"/>
              <a:buChar char="•"/>
            </a:pPr>
            <a:r>
              <a:rPr lang="en-US" sz="2879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The 5 hands is because of the name SYNCO or where we got the name from which is </a:t>
            </a:r>
            <a:r>
              <a:rPr lang="en-US" sz="2879" i="true">
                <a:solidFill>
                  <a:srgbClr val="FFFFFF"/>
                </a:solidFill>
                <a:latin typeface="TT Interphases Italics"/>
                <a:ea typeface="TT Interphases Italics"/>
                <a:cs typeface="TT Interphases Italics"/>
                <a:sym typeface="TT Interphases Italics"/>
              </a:rPr>
              <a:t>“cinco” or 5.</a:t>
            </a:r>
          </a:p>
          <a:p>
            <a:pPr algn="l" marL="621776" indent="-310888" lvl="1">
              <a:lnSpc>
                <a:spcPts val="4031"/>
              </a:lnSpc>
              <a:buFont typeface="Arial"/>
              <a:buChar char="•"/>
            </a:pPr>
            <a:r>
              <a:rPr lang="en-US" sz="2879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Shades of blue are used because it is one of the colors associated with unity/teamwork.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2"/>
            <a:stretch>
              <a:fillRect l="-83333" t="0" r="-8333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3635086"/>
            <a:ext cx="6096000" cy="7397951"/>
            <a:chOff x="0" y="0"/>
            <a:chExt cx="1260507" cy="15297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0507" cy="1529720"/>
            </a:xfrm>
            <a:custGeom>
              <a:avLst/>
              <a:gdLst/>
              <a:ahLst/>
              <a:cxnLst/>
              <a:rect r="r" b="b" t="t" l="l"/>
              <a:pathLst>
                <a:path h="1529720" w="1260507">
                  <a:moveTo>
                    <a:pt x="0" y="0"/>
                  </a:moveTo>
                  <a:lnTo>
                    <a:pt x="1260507" y="0"/>
                  </a:lnTo>
                  <a:lnTo>
                    <a:pt x="1260507" y="1529720"/>
                  </a:lnTo>
                  <a:lnTo>
                    <a:pt x="0" y="1529720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28000"/>
                  </a:srgbClr>
                </a:gs>
                <a:gs pos="100000">
                  <a:srgbClr val="4971FF">
                    <a:alpha val="28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260507" cy="15773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096000" y="3635086"/>
            <a:ext cx="6096000" cy="7397951"/>
            <a:chOff x="0" y="0"/>
            <a:chExt cx="1260507" cy="1529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60507" cy="1529720"/>
            </a:xfrm>
            <a:custGeom>
              <a:avLst/>
              <a:gdLst/>
              <a:ahLst/>
              <a:cxnLst/>
              <a:rect r="r" b="b" t="t" l="l"/>
              <a:pathLst>
                <a:path h="1529720" w="1260507">
                  <a:moveTo>
                    <a:pt x="0" y="0"/>
                  </a:moveTo>
                  <a:lnTo>
                    <a:pt x="1260507" y="0"/>
                  </a:lnTo>
                  <a:lnTo>
                    <a:pt x="1260507" y="1529720"/>
                  </a:lnTo>
                  <a:lnTo>
                    <a:pt x="0" y="1529720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28000"/>
                  </a:srgbClr>
                </a:gs>
                <a:gs pos="100000">
                  <a:srgbClr val="4971FF">
                    <a:alpha val="28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260507" cy="15773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192000" y="3635086"/>
            <a:ext cx="6096000" cy="7397951"/>
            <a:chOff x="0" y="0"/>
            <a:chExt cx="1260507" cy="15297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60507" cy="1529720"/>
            </a:xfrm>
            <a:custGeom>
              <a:avLst/>
              <a:gdLst/>
              <a:ahLst/>
              <a:cxnLst/>
              <a:rect r="r" b="b" t="t" l="l"/>
              <a:pathLst>
                <a:path h="1529720" w="1260507">
                  <a:moveTo>
                    <a:pt x="0" y="0"/>
                  </a:moveTo>
                  <a:lnTo>
                    <a:pt x="1260507" y="0"/>
                  </a:lnTo>
                  <a:lnTo>
                    <a:pt x="1260507" y="1529720"/>
                  </a:lnTo>
                  <a:lnTo>
                    <a:pt x="0" y="1529720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28000"/>
                  </a:srgbClr>
                </a:gs>
                <a:gs pos="100000">
                  <a:srgbClr val="4971FF">
                    <a:alpha val="28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260507" cy="15773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1038225"/>
            <a:ext cx="7135971" cy="206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70"/>
              </a:lnSpc>
            </a:pPr>
            <a:r>
              <a:rPr lang="en-US" sz="13642" spc="-682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fun facts!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0274" y="4481669"/>
            <a:ext cx="2649268" cy="1856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648"/>
              </a:lnSpc>
            </a:pPr>
            <a:r>
              <a:rPr lang="en-US" sz="12206" spc="-610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06274" y="4481669"/>
            <a:ext cx="2649268" cy="1856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648"/>
              </a:lnSpc>
            </a:pPr>
            <a:r>
              <a:rPr lang="en-US" sz="12206" spc="-610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502274" y="4481669"/>
            <a:ext cx="2649268" cy="1856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648"/>
              </a:lnSpc>
            </a:pPr>
            <a:r>
              <a:rPr lang="en-US" sz="12206" spc="-610" b="true">
                <a:solidFill>
                  <a:srgbClr val="FFFF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0274" y="6280782"/>
            <a:ext cx="3966576" cy="255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02"/>
              </a:lnSpc>
              <a:spcBef>
                <a:spcPct val="0"/>
              </a:spcBef>
            </a:pPr>
            <a:r>
              <a:rPr lang="en-US" sz="2930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our team name is the combination of our last names! “SA” for Salinas and Sambas and “RANZA” for Lipranza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406274" y="6382619"/>
            <a:ext cx="3966405" cy="2165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SYNCO means Student Y(i)nteraction Nurturing Connected Outputs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02274" y="6280782"/>
            <a:ext cx="3995963" cy="2371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5"/>
              </a:lnSpc>
              <a:spcBef>
                <a:spcPct val="0"/>
              </a:spcBef>
            </a:pPr>
            <a:r>
              <a:rPr lang="en-US" sz="3418">
                <a:solidFill>
                  <a:srgbClr val="FFFFFF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was almost named COLLABRA but we didn’t like how it sounded and looked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DAGn_9rvn-A</dc:identifier>
  <dcterms:modified xsi:type="dcterms:W3CDTF">2011-08-01T06:04:30Z</dcterms:modified>
  <cp:revision>1</cp:revision>
  <dc:title>SARANZA</dc:title>
</cp:coreProperties>
</file>

<file path=docProps/thumbnail.jpeg>
</file>